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Mono Medium"/>
      <p:regular r:id="rId16"/>
      <p:bold r:id="rId17"/>
      <p:italic r:id="rId18"/>
      <p:boldItalic r:id="rId19"/>
    </p:embeddedFont>
    <p:embeddedFont>
      <p:font typeface="Roboto Mono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SemiBold-regular.fntdata"/><Relationship Id="rId22" Type="http://schemas.openxmlformats.org/officeDocument/2006/relationships/font" Target="fonts/RobotoMonoSemiBold-italic.fntdata"/><Relationship Id="rId21" Type="http://schemas.openxmlformats.org/officeDocument/2006/relationships/font" Target="fonts/RobotoMonoSemiBold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ono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Medium-bold.fntdata"/><Relationship Id="rId16" Type="http://schemas.openxmlformats.org/officeDocument/2006/relationships/font" Target="fonts/RobotoMonoMedium-regular.fntdata"/><Relationship Id="rId19" Type="http://schemas.openxmlformats.org/officeDocument/2006/relationships/font" Target="fonts/RobotoMonoMedium-boldItalic.fntdata"/><Relationship Id="rId18" Type="http://schemas.openxmlformats.org/officeDocument/2006/relationships/font" Target="fonts/RobotoMon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81bb05ff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81bb05ff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81bb05ff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81bb05ff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81bb05ff6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81bb05ff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81bb05ff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81bb05ff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81bb05ff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81bb05ff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81b21be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81b21be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81bb05ff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81bb05ff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81bb05ff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81bb05ff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81bb05ff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81bb05ff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81bb05ff6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81bb05ff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Programming Nexus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0" y="31194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Integrantes: Eduardo Fariña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	            Jorge Palma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               Luis Vera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876" y="146524"/>
            <a:ext cx="1995023" cy="4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Cronograma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975" y="1429425"/>
            <a:ext cx="448133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3" y="742875"/>
            <a:ext cx="3217921" cy="18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750" y="558875"/>
            <a:ext cx="39122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600" y="425200"/>
            <a:ext cx="43236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875" y="187200"/>
            <a:ext cx="4071124" cy="44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62225"/>
            <a:ext cx="3702141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3660875" y="2383025"/>
            <a:ext cx="4640100" cy="1612200"/>
          </a:xfrm>
          <a:prstGeom prst="parallelogram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058700" y="951725"/>
            <a:ext cx="4640100" cy="904200"/>
          </a:xfrm>
          <a:prstGeom prst="parallelogram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245950" y="500925"/>
            <a:ext cx="37722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Descripción Proyecto</a:t>
            </a:r>
            <a:endParaRPr sz="4000"/>
          </a:p>
        </p:txBody>
      </p:sp>
      <p:sp>
        <p:nvSpPr>
          <p:cNvPr id="91" name="Google Shape;91;p16"/>
          <p:cNvSpPr/>
          <p:nvPr/>
        </p:nvSpPr>
        <p:spPr>
          <a:xfrm>
            <a:off x="4378175" y="951725"/>
            <a:ext cx="4640100" cy="9042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400" y="165948"/>
            <a:ext cx="1916349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604200" y="1021100"/>
            <a:ext cx="41664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El proyecto busca abordar la problemática de la extensa información de versiones de tecnologías de desarrollo, se busca organizar y mejorar la información de los cambios de versiones.</a:t>
            </a:r>
            <a:endParaRPr sz="1200">
              <a:solidFill>
                <a:schemeClr val="lt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3945100" y="2383025"/>
            <a:ext cx="5009700" cy="16122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294775" y="2495550"/>
            <a:ext cx="43278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 el proyecto solucionar un problema extendido: la desprolijidad y fragmentación de la información relacionada a las notas del parche de distintos lenguajes de programación y/o frameworks comúnmente usados en el desarrollo web</a:t>
            </a:r>
            <a:endParaRPr sz="1300">
              <a:solidFill>
                <a:schemeClr val="lt1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50" y="1966200"/>
            <a:ext cx="2303137" cy="1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Competencias y perfil de egreso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Validación y Mejora: Diseño y aplicación de pruebas para asegurar que las guías y notas de parches recopiladas en la plataforma sean precisas y útiles para los usuarios.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 de Proyectos: Planificación y control del desarrollo de la plataforma, incluyendo la integración de funcionalidades como notificaciones y ejemplificaciones, con toma de decisiones basada en los requerimientos de los usuarios.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Modelado de Datos: Diseño e implementación de modelos de datos para organizar y gestionar eficientemente la información sobre los stacks MEAN y MERN en la plataforma.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Desarrollo de Software: Construcción de la plataforma que recopila, condensa y presenta la información, utilizando técnicas de desarrollo que aseguren la escalabilidad y el mantenimiento del sistema.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proyecto se alinea con nuestros intereses profesionales en este caso concreto con el  desarrollo web full stack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Factibilidad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572000" y="317500"/>
            <a:ext cx="4239000" cy="4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Consideramos factible el desarrollo debido a: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Escalabilidad: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escala es muy fácilmente modificable.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idea base es bastante simple.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Solo la inclusión de características adicionales podría influir en que no se cumplan los tiempos.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 del Entorno de Desarrollo: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entorno de desarrollo debe contar con los recursos suficientes para la ejecución del proyecto.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acumulación de tecnologías a implementar podría afectar el rendimiento/estabilidad.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Desafíos del Web Scraping: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web scraping es algo desconocido para todo el equipo.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Podría ser un factor determinante en el desarrollo del proyecto.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4341300" y="424725"/>
            <a:ext cx="3834900" cy="1014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05600" y="926700"/>
            <a:ext cx="4166400" cy="4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 General: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Desarrollar una plataforma web que facilite el aprendizaje y actualización en los stacks MEAN y MERN, proporcionando información estructurada y actualizada sobre las tecnologías involucradas.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 Específicos: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Recopilar y organizar información clave sobre las versiones más recientes de las tecnologías involucradas en MEAN y MERN.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Crear rutas de aprendizaje estructuradas para guiar a los usuarios en el aprendizaje de estos stacks.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Desarrollar una sección de noticias que resuma las novedades y comparaciones entre versiones de las tecnologías.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120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Implementar un sistema de login que permita a los usuarios guardar su progreso y comentar en las noticias.</a:t>
            </a:r>
            <a:endParaRPr sz="120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07"/>
          </a:p>
        </p:txBody>
      </p:sp>
      <p:sp>
        <p:nvSpPr>
          <p:cNvPr id="116" name="Google Shape;116;p19"/>
          <p:cNvSpPr/>
          <p:nvPr/>
        </p:nvSpPr>
        <p:spPr>
          <a:xfrm>
            <a:off x="4301975" y="652875"/>
            <a:ext cx="4640100" cy="10143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538825" y="626325"/>
            <a:ext cx="41664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7">
                <a:solidFill>
                  <a:schemeClr val="l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Desarrollar una plataforma web que facilite el aprendizaje y actualización en los stacks MEAN y MERN, proporcionando información estructurada y actualizada sobre las tecnologías involucradas.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526400" y="97700"/>
            <a:ext cx="4284600" cy="48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Ágil (Scrum):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qué utilizaremos Scrum: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Adaptación Rápida a Cambios: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Naturaleza del Proyecto: El desarrollo de una plataforma que recopile y condense información sobre frameworks y lenguajes de programación requiere adaptabilidad, ya que el entorno tecnológico es dinámico y los requerimientos pueden cambiar rápidamente.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Scrum: Facilita la adaptación a estos cambios a través de ciclos de trabajo cortos (sprints), donde se revisa y ajusta el enfoque según el feedback recibido. Esto asegura que el proyecto se mantenga relevante y alineado con las necesidades de los usuarios y las tendencias tecnológicas.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trabajo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5012"/>
            <a:ext cx="9144000" cy="264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